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handoutMasterIdLst>
    <p:handoutMasterId r:id="rId8"/>
  </p:handoutMasterIdLst>
  <p:sldIdLst>
    <p:sldId id="256" r:id="rId2"/>
    <p:sldId id="258" r:id="rId3"/>
    <p:sldId id="260" r:id="rId4"/>
    <p:sldId id="259" r:id="rId5"/>
    <p:sldId id="257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FE0"/>
    <a:srgbClr val="1F408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4" d="100"/>
          <a:sy n="74" d="100"/>
        </p:scale>
        <p:origin x="346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24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BA1CC-6F2F-4766-B31E-E4E2F150B8D0}" type="datetimeFigureOut">
              <a:rPr lang="fr-FR" smtClean="0"/>
              <a:t>26/01/2016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686C9-E8C0-4EC7-AADE-835A8FEAFC3B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68974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7635" name="Group 35"/>
          <p:cNvGrpSpPr>
            <a:grpSpLocks/>
          </p:cNvGrpSpPr>
          <p:nvPr/>
        </p:nvGrpSpPr>
        <p:grpSpPr bwMode="auto">
          <a:xfrm>
            <a:off x="-6350" y="1109663"/>
            <a:ext cx="9156700" cy="757237"/>
            <a:chOff x="0" y="0"/>
            <a:chExt cx="5768" cy="477"/>
          </a:xfrm>
        </p:grpSpPr>
        <p:sp>
          <p:nvSpPr>
            <p:cNvPr id="537636" name="Freeform 36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37" name="Freeform 37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38" name="Freeform 38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39" name="Freeform 39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0" name="Freeform 40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1" name="Freeform 41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2" name="Freeform 42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3" name="Freeform 43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4" name="Freeform 44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5" name="Freeform 45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6" name="Freeform 46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7" name="Freeform 47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8" name="Freeform 48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9" name="Freeform 49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0" name="Freeform 50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1" name="Freeform 51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2" name="Freeform 52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3" name="Freeform 53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4" name="Freeform 54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5" name="Freeform 55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6" name="Freeform 56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7" name="Freeform 57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</p:grpSp>
      <p:grpSp>
        <p:nvGrpSpPr>
          <p:cNvPr id="537658" name="Group 58"/>
          <p:cNvGrpSpPr>
            <a:grpSpLocks/>
          </p:cNvGrpSpPr>
          <p:nvPr/>
        </p:nvGrpSpPr>
        <p:grpSpPr bwMode="auto">
          <a:xfrm>
            <a:off x="20638" y="6161088"/>
            <a:ext cx="9169400" cy="138112"/>
            <a:chOff x="0" y="4032"/>
            <a:chExt cx="5776" cy="87"/>
          </a:xfrm>
        </p:grpSpPr>
        <p:sp>
          <p:nvSpPr>
            <p:cNvPr id="537659" name="Freeform 59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60" name="Freeform 60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61" name="Freeform 61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</p:grpSp>
      <p:sp>
        <p:nvSpPr>
          <p:cNvPr id="537664" name="Rectangle 64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37665" name="Rectangle 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37666" name="Rectangle 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B73C32B-537D-4356-B840-42AC4460EBD2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274094" y="1124744"/>
            <a:ext cx="4595812" cy="1332000"/>
          </a:xfrm>
          <a:noFill/>
        </p:spPr>
        <p:txBody>
          <a:bodyPr wrap="square" numCol="1" rtlCol="0">
            <a:prstTxWarp prst="textInflate">
              <a:avLst/>
            </a:prstTxWarp>
            <a:spAutoFit/>
          </a:bodyPr>
          <a:lstStyle>
            <a:lvl1pPr>
              <a:defRPr kumimoji="1" lang="fr-CA" sz="3600" b="1" kern="120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n-ea"/>
                <a:cs typeface="+mn-cs"/>
              </a:defRPr>
            </a:lvl1pPr>
          </a:lstStyle>
          <a:p>
            <a:pPr lvl="0" algn="l"/>
            <a:r>
              <a:rPr lang="fr-FR" dirty="0" smtClean="0"/>
              <a:t>Modifiez le style du titre</a:t>
            </a:r>
            <a:endParaRPr lang="fr-C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6FD1F-B68D-444A-AD6D-ABA77C9957C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6906F-DB87-4E70-9CCA-086ABEB6292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36C61-CCB9-4243-8453-56183884BE9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84AA8-761C-491B-B1B6-B67A0089642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BE815-D4BF-4622-860A-BB3535A514D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2A72F-0D47-493D-8838-F5ABD770FD8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10A72-1D3A-4542-B98E-6352A56C21B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F5208-8CE1-4DAA-B0D9-1ECE5ED241E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D1A97-17C5-4A54-8247-2F2EAE856CE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97505-2B98-442E-9DEC-DB44BEF744E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6636" name="Group 60"/>
          <p:cNvGrpSpPr>
            <a:grpSpLocks/>
          </p:cNvGrpSpPr>
          <p:nvPr/>
        </p:nvGrpSpPr>
        <p:grpSpPr bwMode="auto">
          <a:xfrm>
            <a:off x="0" y="0"/>
            <a:ext cx="9156700" cy="757238"/>
            <a:chOff x="0" y="0"/>
            <a:chExt cx="5768" cy="477"/>
          </a:xfrm>
        </p:grpSpPr>
        <p:sp>
          <p:nvSpPr>
            <p:cNvPr id="536610" name="Freeform 34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1" name="Freeform 35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2" name="Freeform 36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3" name="Freeform 37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4" name="Freeform 38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5" name="Freeform 39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6" name="Freeform 40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7" name="Freeform 41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8" name="Freeform 42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9" name="Freeform 43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0" name="Freeform 44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1" name="Freeform 45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2" name="Freeform 46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3" name="Freeform 47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4" name="Freeform 48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5" name="Freeform 49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6" name="Freeform 50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7" name="Freeform 51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8" name="Freeform 52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9" name="Freeform 53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30" name="Freeform 54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31" name="Freeform 55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</p:grpSp>
      <p:grpSp>
        <p:nvGrpSpPr>
          <p:cNvPr id="536637" name="Group 61"/>
          <p:cNvGrpSpPr>
            <a:grpSpLocks/>
          </p:cNvGrpSpPr>
          <p:nvPr/>
        </p:nvGrpSpPr>
        <p:grpSpPr bwMode="auto">
          <a:xfrm>
            <a:off x="0" y="6180138"/>
            <a:ext cx="9169400" cy="138112"/>
            <a:chOff x="0" y="4032"/>
            <a:chExt cx="5776" cy="87"/>
          </a:xfrm>
        </p:grpSpPr>
        <p:sp>
          <p:nvSpPr>
            <p:cNvPr id="536633" name="Freeform 57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34" name="Freeform 58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35" name="Freeform 59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</p:grpSp>
      <p:sp>
        <p:nvSpPr>
          <p:cNvPr id="536638" name="Rectangle 6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536639" name="Rectangle 6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36640" name="Rectangle 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fr-FR"/>
          </a:p>
        </p:txBody>
      </p:sp>
      <p:sp>
        <p:nvSpPr>
          <p:cNvPr id="536641" name="Rectangle 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fr-FR"/>
          </a:p>
        </p:txBody>
      </p:sp>
      <p:sp>
        <p:nvSpPr>
          <p:cNvPr id="536642" name="Rectangle 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E7C3EB64-DCBA-4303-8FE1-6D1D931FEAE5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9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5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6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7"/>
        </a:buBlip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Désodorisant</a:t>
            </a:r>
            <a:br>
              <a:rPr lang="fr-CA" smtClean="0"/>
            </a:br>
            <a:r>
              <a:rPr lang="fr-CA" smtClean="0"/>
              <a:t>Cent Heures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Le désodorisant</a:t>
            </a:r>
            <a:br>
              <a:rPr lang="fr-CA" smtClean="0"/>
            </a:br>
            <a:r>
              <a:rPr lang="fr-CA" smtClean="0"/>
              <a:t>à l’action qui dure</a:t>
            </a:r>
            <a:endParaRPr lang="fr-CA"/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mtClean="0"/>
              <a:t>Ce désodorisant exclusif convient tant aux hommes qu’aux femmes.</a:t>
            </a:r>
          </a:p>
          <a:p>
            <a:r>
              <a:rPr lang="fr-CA" smtClean="0"/>
              <a:t>Il contient une combinaison unique d’ingrédients qui combattent les odeurs de transpiration des heures et des heures.</a:t>
            </a:r>
            <a:endParaRPr lang="fr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Atouts</a:t>
            </a:r>
            <a:endParaRPr lang="fr-CA" dirty="0"/>
          </a:p>
        </p:txBody>
      </p:sp>
      <p:sp>
        <p:nvSpPr>
          <p:cNvPr id="5683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mtClean="0"/>
              <a:t>Pour homme et pour femme</a:t>
            </a:r>
          </a:p>
          <a:p>
            <a:r>
              <a:rPr lang="fr-CA" smtClean="0"/>
              <a:t>Senteur fraîche</a:t>
            </a:r>
          </a:p>
          <a:p>
            <a:r>
              <a:rPr lang="fr-CA" smtClean="0"/>
              <a:t>Ingrédient aidant à contrôler les odeurs</a:t>
            </a:r>
          </a:p>
          <a:p>
            <a:r>
              <a:rPr lang="fr-CA" smtClean="0"/>
              <a:t>Revitalise la peau sensible</a:t>
            </a:r>
            <a:endParaRPr lang="fr-CA"/>
          </a:p>
        </p:txBody>
      </p:sp>
      <p:sp>
        <p:nvSpPr>
          <p:cNvPr id="5683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smtClean="0"/>
              <a:t>Ce produit n’est pas à base d’alcool</a:t>
            </a:r>
          </a:p>
          <a:p>
            <a:r>
              <a:rPr lang="fr-CA" smtClean="0"/>
              <a:t>À la fine pointe de la technologie</a:t>
            </a:r>
          </a:p>
          <a:p>
            <a:r>
              <a:rPr lang="fr-CA" smtClean="0"/>
              <a:t>Formule longue durée</a:t>
            </a:r>
            <a:endParaRPr lang="fr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90" y="2486245"/>
            <a:ext cx="2016222" cy="2657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27825" y="-1"/>
            <a:ext cx="2311927" cy="82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Inflate">
              <a:avLst/>
            </a:prstTxWarp>
            <a:spAutoFit/>
          </a:bodyPr>
          <a:lstStyle>
            <a:lvl1pPr algn="ctr">
              <a:defRPr lang="fr-CA" sz="3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algn="ctr">
              <a:defRPr sz="4400">
                <a:solidFill>
                  <a:schemeClr val="tx2"/>
                </a:solidFill>
                <a:latin typeface="Tahoma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Tahoma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Tahoma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fr-CA" sz="1200" dirty="0"/>
              <a:t>Désodorisant</a:t>
            </a:r>
            <a:br>
              <a:rPr lang="fr-CA" sz="1200" dirty="0"/>
            </a:br>
            <a:r>
              <a:rPr lang="fr-CA" sz="1200" dirty="0"/>
              <a:t>Cent Heures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quarelle">
  <a:themeElements>
    <a:clrScheme name="Aquarelle 2">
      <a:dk1>
        <a:srgbClr val="545472"/>
      </a:dk1>
      <a:lt1>
        <a:srgbClr val="FFFFFF"/>
      </a:lt1>
      <a:dk2>
        <a:srgbClr val="892D5B"/>
      </a:dk2>
      <a:lt2>
        <a:srgbClr val="68A7BE"/>
      </a:lt2>
      <a:accent1>
        <a:srgbClr val="CAACCC"/>
      </a:accent1>
      <a:accent2>
        <a:srgbClr val="A7CCD9"/>
      </a:accent2>
      <a:accent3>
        <a:srgbClr val="FFFFFF"/>
      </a:accent3>
      <a:accent4>
        <a:srgbClr val="464660"/>
      </a:accent4>
      <a:accent5>
        <a:srgbClr val="E1D2E2"/>
      </a:accent5>
      <a:accent6>
        <a:srgbClr val="97B9C4"/>
      </a:accent6>
      <a:hlink>
        <a:srgbClr val="9595FF"/>
      </a:hlink>
      <a:folHlink>
        <a:srgbClr val="8888AE"/>
      </a:folHlink>
    </a:clrScheme>
    <a:fontScheme name="Aquarell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Aquarelle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Designs\Aquarelle.pot</Template>
  <TotalTime>31</TotalTime>
  <Words>67</Words>
  <Application>Microsoft Office PowerPoint</Application>
  <PresentationFormat>Affichage à l'écran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9" baseType="lpstr">
      <vt:lpstr>Tahoma</vt:lpstr>
      <vt:lpstr>Times New Roman</vt:lpstr>
      <vt:lpstr>Aquarelle</vt:lpstr>
      <vt:lpstr>Désodorisant Cent Heures</vt:lpstr>
      <vt:lpstr>Le désodorisant à l’action qui dure</vt:lpstr>
      <vt:lpstr>Atouts</vt:lpstr>
      <vt:lpstr>Présentation PowerPoint</vt:lpstr>
      <vt:lpstr>Présentation PowerPoint</vt:lpstr>
      <vt:lpstr>Présentation PowerPoint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Nicole Benoît</dc:creator>
  <cp:lastModifiedBy>Nicole Benoït</cp:lastModifiedBy>
  <cp:revision>15</cp:revision>
  <cp:lastPrinted>1601-01-01T00:00:00Z</cp:lastPrinted>
  <dcterms:created xsi:type="dcterms:W3CDTF">2000-07-11T15:27:57Z</dcterms:created>
  <dcterms:modified xsi:type="dcterms:W3CDTF">2016-01-26T13:34:11Z</dcterms:modified>
</cp:coreProperties>
</file>